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2" r:id="rId6"/>
    <p:sldId id="260" r:id="rId7"/>
    <p:sldId id="261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94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78971-2591-49B9-800C-AD7872368D4B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40FDD-1FDE-43F6-9E42-D2BA238E913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2900"/>
            <a:ext cx="9144000" cy="7000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298" y="3000372"/>
            <a:ext cx="4071966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haroni" pitchFamily="2" charset="-79"/>
              </a:rPr>
              <a:t>Центры активности МБДОУ  № 74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14678" y="0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Уголки ПДД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00438"/>
            <a:ext cx="2793977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7" y="4500570"/>
            <a:ext cx="2796799" cy="157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3500438"/>
            <a:ext cx="2786082" cy="1567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571480"/>
            <a:ext cx="2781168" cy="208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1500174"/>
            <a:ext cx="2796798" cy="157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1428736"/>
            <a:ext cx="2793977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14678" y="2714620"/>
            <a:ext cx="2793977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290" y="0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Уголоки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конструирования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143248"/>
            <a:ext cx="2212959" cy="295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429000"/>
            <a:ext cx="2855901" cy="214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8232" y="3143248"/>
            <a:ext cx="2864831" cy="29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857232"/>
            <a:ext cx="3286148" cy="216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182" y="857232"/>
            <a:ext cx="2669132" cy="2001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72264" y="642918"/>
            <a:ext cx="200185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0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Уголоки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книги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736"/>
            <a:ext cx="5619747" cy="302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428736"/>
            <a:ext cx="2284397" cy="304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290" y="0"/>
            <a:ext cx="664373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Уголоки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пироды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экспериментирования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06392"/>
            <a:ext cx="3929090" cy="523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000108"/>
            <a:ext cx="4038927" cy="442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290" y="0"/>
            <a:ext cx="664373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Среда для  сюжетно-ролевых игр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857628"/>
            <a:ext cx="3070215" cy="2302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286124"/>
            <a:ext cx="2141521" cy="2855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000108"/>
            <a:ext cx="4071965" cy="222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 t="45431" r="-3232"/>
          <a:stretch>
            <a:fillRect/>
          </a:stretch>
        </p:blipFill>
        <p:spPr bwMode="auto">
          <a:xfrm>
            <a:off x="3643306" y="3857628"/>
            <a:ext cx="2928958" cy="2297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4" y="1000108"/>
            <a:ext cx="3869127" cy="203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290" y="0"/>
            <a:ext cx="664373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Среда для  сюжетно-ролевых игр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500438"/>
            <a:ext cx="5429288" cy="244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857232"/>
            <a:ext cx="4917704" cy="2212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857232"/>
            <a:ext cx="3238480" cy="242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2714620"/>
            <a:ext cx="2428892" cy="2782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285728"/>
            <a:ext cx="2927339" cy="219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2643182"/>
            <a:ext cx="2786082" cy="336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2643182"/>
            <a:ext cx="2857520" cy="334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24</Words>
  <Application>Microsoft Office PowerPoint</Application>
  <PresentationFormat>Экран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8</cp:revision>
  <dcterms:created xsi:type="dcterms:W3CDTF">2021-05-31T09:23:50Z</dcterms:created>
  <dcterms:modified xsi:type="dcterms:W3CDTF">2021-05-31T11:02:43Z</dcterms:modified>
</cp:coreProperties>
</file>